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0"/>
  </p:notesMasterIdLst>
  <p:sldIdLst>
    <p:sldId id="256" r:id="rId2"/>
    <p:sldId id="257" r:id="rId3"/>
    <p:sldId id="258" r:id="rId4"/>
    <p:sldId id="259" r:id="rId5"/>
    <p:sldId id="260" r:id="rId6"/>
    <p:sldId id="261" r:id="rId7"/>
    <p:sldId id="263"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34564"/>
    <p:restoredTop sz="86384"/>
  </p:normalViewPr>
  <p:slideViewPr>
    <p:cSldViewPr snapToGrid="0" snapToObjects="1">
      <p:cViewPr varScale="1">
        <p:scale>
          <a:sx n="93" d="100"/>
          <a:sy n="93" d="100"/>
        </p:scale>
        <p:origin x="232" y="30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104983-DC39-8841-91B4-9F1E02098C97}" type="datetimeFigureOut">
              <a:rPr lang="en-US" smtClean="0"/>
              <a:t>10/4/20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52E8FE-0826-834A-A802-FC1088D90F8A}" type="slidenum">
              <a:rPr lang="en-US" smtClean="0"/>
              <a:t>‹#›</a:t>
            </a:fld>
            <a:endParaRPr lang="en-US"/>
          </a:p>
        </p:txBody>
      </p:sp>
    </p:spTree>
    <p:extLst>
      <p:ext uri="{BB962C8B-B14F-4D97-AF65-F5344CB8AC3E}">
        <p14:creationId xmlns:p14="http://schemas.microsoft.com/office/powerpoint/2010/main" val="16697382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152E8FE-0826-834A-A802-FC1088D90F8A}" type="slidenum">
              <a:rPr lang="en-US" smtClean="0"/>
              <a:t>1</a:t>
            </a:fld>
            <a:endParaRPr lang="en-US"/>
          </a:p>
        </p:txBody>
      </p:sp>
    </p:spTree>
    <p:extLst>
      <p:ext uri="{BB962C8B-B14F-4D97-AF65-F5344CB8AC3E}">
        <p14:creationId xmlns:p14="http://schemas.microsoft.com/office/powerpoint/2010/main" val="22810495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152E8FE-0826-834A-A802-FC1088D90F8A}" type="slidenum">
              <a:rPr lang="en-US" smtClean="0"/>
              <a:t>2</a:t>
            </a:fld>
            <a:endParaRPr lang="en-US"/>
          </a:p>
        </p:txBody>
      </p:sp>
    </p:spTree>
    <p:extLst>
      <p:ext uri="{BB962C8B-B14F-4D97-AF65-F5344CB8AC3E}">
        <p14:creationId xmlns:p14="http://schemas.microsoft.com/office/powerpoint/2010/main" val="33337651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10/2/20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10/2/20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10/2/20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10/2/20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10/2/20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10/2/20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10/2/20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biblia.com/bible/esv/1%20Peter%202.9%E2%80%9310"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B49B1-6586-CB44-AA28-680FC4AA3B77}"/>
              </a:ext>
            </a:extLst>
          </p:cNvPr>
          <p:cNvSpPr>
            <a:spLocks noGrp="1"/>
          </p:cNvSpPr>
          <p:nvPr>
            <p:ph type="ctrTitle"/>
          </p:nvPr>
        </p:nvSpPr>
        <p:spPr/>
        <p:txBody>
          <a:bodyPr>
            <a:normAutofit/>
          </a:bodyPr>
          <a:lstStyle/>
          <a:p>
            <a:r>
              <a:rPr lang="en-US" sz="3600" dirty="0"/>
              <a:t>What are humans in Creation?</a:t>
            </a:r>
            <a:br>
              <a:rPr lang="en-US" sz="3600" dirty="0"/>
            </a:br>
            <a:r>
              <a:rPr lang="en-US" sz="3600" dirty="0"/>
              <a:t>Priests or Proprietors?</a:t>
            </a:r>
          </a:p>
        </p:txBody>
      </p:sp>
      <p:sp>
        <p:nvSpPr>
          <p:cNvPr id="3" name="Subtitle 2">
            <a:extLst>
              <a:ext uri="{FF2B5EF4-FFF2-40B4-BE49-F238E27FC236}">
                <a16:creationId xmlns:a16="http://schemas.microsoft.com/office/drawing/2014/main" id="{5FE2FF5A-C018-234F-A0D7-D7B363B897A9}"/>
              </a:ext>
            </a:extLst>
          </p:cNvPr>
          <p:cNvSpPr>
            <a:spLocks noGrp="1"/>
          </p:cNvSpPr>
          <p:nvPr>
            <p:ph type="subTitle" idx="1"/>
          </p:nvPr>
        </p:nvSpPr>
        <p:spPr/>
        <p:txBody>
          <a:bodyPr/>
          <a:lstStyle/>
          <a:p>
            <a:r>
              <a:rPr lang="en-US" dirty="0"/>
              <a:t>“Proprietors or Priests of Creation?”</a:t>
            </a:r>
          </a:p>
          <a:p>
            <a:r>
              <a:rPr lang="en-US" dirty="0"/>
              <a:t>By Metropolitan John (Zizioulas) of Pergamon</a:t>
            </a:r>
          </a:p>
        </p:txBody>
      </p:sp>
    </p:spTree>
    <p:extLst>
      <p:ext uri="{BB962C8B-B14F-4D97-AF65-F5344CB8AC3E}">
        <p14:creationId xmlns:p14="http://schemas.microsoft.com/office/powerpoint/2010/main" val="1344079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D3C6E-4642-2A4C-BAD9-BEA19AE6B470}"/>
              </a:ext>
            </a:extLst>
          </p:cNvPr>
          <p:cNvSpPr>
            <a:spLocks noGrp="1"/>
          </p:cNvSpPr>
          <p:nvPr>
            <p:ph type="title"/>
          </p:nvPr>
        </p:nvSpPr>
        <p:spPr/>
        <p:txBody>
          <a:bodyPr>
            <a:normAutofit fontScale="90000"/>
          </a:bodyPr>
          <a:lstStyle/>
          <a:p>
            <a:r>
              <a:rPr lang="en-US" dirty="0"/>
              <a:t>What are the Models for how we see ourselves in relationship with the rest of creation?</a:t>
            </a:r>
          </a:p>
        </p:txBody>
      </p:sp>
      <p:sp>
        <p:nvSpPr>
          <p:cNvPr id="3" name="Content Placeholder 2">
            <a:extLst>
              <a:ext uri="{FF2B5EF4-FFF2-40B4-BE49-F238E27FC236}">
                <a16:creationId xmlns:a16="http://schemas.microsoft.com/office/drawing/2014/main" id="{64A21D79-43A8-114C-BFD4-A39A6FE748AA}"/>
              </a:ext>
            </a:extLst>
          </p:cNvPr>
          <p:cNvSpPr>
            <a:spLocks noGrp="1"/>
          </p:cNvSpPr>
          <p:nvPr>
            <p:ph idx="1"/>
          </p:nvPr>
        </p:nvSpPr>
        <p:spPr/>
        <p:txBody>
          <a:bodyPr>
            <a:normAutofit/>
          </a:bodyPr>
          <a:lstStyle/>
          <a:p>
            <a:r>
              <a:rPr lang="en-US" dirty="0"/>
              <a:t>Proprietors</a:t>
            </a:r>
          </a:p>
          <a:p>
            <a:r>
              <a:rPr lang="en-US" dirty="0"/>
              <a:t>Stewards</a:t>
            </a:r>
          </a:p>
          <a:p>
            <a:r>
              <a:rPr lang="en-US" dirty="0"/>
              <a:t>Priests</a:t>
            </a:r>
          </a:p>
        </p:txBody>
      </p:sp>
    </p:spTree>
    <p:extLst>
      <p:ext uri="{BB962C8B-B14F-4D97-AF65-F5344CB8AC3E}">
        <p14:creationId xmlns:p14="http://schemas.microsoft.com/office/powerpoint/2010/main" val="3763227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1BF67-CBED-D24A-AD00-34232A9CDF53}"/>
              </a:ext>
            </a:extLst>
          </p:cNvPr>
          <p:cNvSpPr>
            <a:spLocks noGrp="1"/>
          </p:cNvSpPr>
          <p:nvPr>
            <p:ph type="title"/>
          </p:nvPr>
        </p:nvSpPr>
        <p:spPr/>
        <p:txBody>
          <a:bodyPr/>
          <a:lstStyle/>
          <a:p>
            <a:r>
              <a:rPr lang="en-US" dirty="0"/>
              <a:t>Stewardship: Most common model</a:t>
            </a:r>
          </a:p>
        </p:txBody>
      </p:sp>
      <p:sp>
        <p:nvSpPr>
          <p:cNvPr id="3" name="Content Placeholder 2">
            <a:extLst>
              <a:ext uri="{FF2B5EF4-FFF2-40B4-BE49-F238E27FC236}">
                <a16:creationId xmlns:a16="http://schemas.microsoft.com/office/drawing/2014/main" id="{A7682EBA-7C73-9043-8A30-DB38BF0C867A}"/>
              </a:ext>
            </a:extLst>
          </p:cNvPr>
          <p:cNvSpPr>
            <a:spLocks noGrp="1"/>
          </p:cNvSpPr>
          <p:nvPr>
            <p:ph idx="1"/>
          </p:nvPr>
        </p:nvSpPr>
        <p:spPr/>
        <p:txBody>
          <a:bodyPr>
            <a:normAutofit fontScale="70000" lnSpcReduction="20000"/>
          </a:bodyPr>
          <a:lstStyle/>
          <a:p>
            <a:r>
              <a:rPr lang="en-US" dirty="0"/>
              <a:t>What do you think it means to be a steward of something, a steward of creation?</a:t>
            </a:r>
          </a:p>
          <a:p>
            <a:r>
              <a:rPr lang="en-US" dirty="0"/>
              <a:t>Advantages to Stewardship</a:t>
            </a:r>
          </a:p>
          <a:p>
            <a:pPr lvl="1"/>
            <a:r>
              <a:rPr lang="en-US" dirty="0"/>
              <a:t>Seems to represent Genesis 1.26-28</a:t>
            </a:r>
          </a:p>
          <a:p>
            <a:pPr lvl="1"/>
            <a:r>
              <a:rPr lang="en-US" dirty="0"/>
              <a:t>Objects to human as lord or proprietor over creation</a:t>
            </a:r>
          </a:p>
          <a:p>
            <a:r>
              <a:rPr lang="en-US" dirty="0"/>
              <a:t>Limits of Stewardship</a:t>
            </a:r>
          </a:p>
          <a:p>
            <a:pPr lvl="1"/>
            <a:r>
              <a:rPr lang="en-US" dirty="0"/>
              <a:t>Managerial approach to nature; nature is a thing to be managed</a:t>
            </a:r>
          </a:p>
          <a:p>
            <a:pPr lvl="1"/>
            <a:r>
              <a:rPr lang="en-US" dirty="0"/>
              <a:t>Conversationist attitude</a:t>
            </a:r>
          </a:p>
          <a:p>
            <a:pPr lvl="1"/>
            <a:r>
              <a:rPr lang="en-US" dirty="0"/>
              <a:t>Possible hubris</a:t>
            </a:r>
          </a:p>
          <a:p>
            <a:pPr lvl="1"/>
            <a:r>
              <a:rPr lang="en-US" dirty="0"/>
              <a:t>Excludes God’s activity in the world</a:t>
            </a:r>
          </a:p>
          <a:p>
            <a:pPr lvl="1"/>
            <a:r>
              <a:rPr lang="en-US" dirty="0"/>
              <a:t>Lacks specific content—can be twisted</a:t>
            </a:r>
          </a:p>
          <a:p>
            <a:pPr lvl="1"/>
            <a:r>
              <a:rPr lang="en-US" dirty="0"/>
              <a:t>Sets humans over creation, not in it</a:t>
            </a:r>
          </a:p>
          <a:p>
            <a:pPr lvl="1"/>
            <a:r>
              <a:rPr lang="en-US" dirty="0"/>
              <a:t>Tends to isolate Genesis 1.26,28 from other scriptures</a:t>
            </a:r>
          </a:p>
        </p:txBody>
      </p:sp>
    </p:spTree>
    <p:extLst>
      <p:ext uri="{BB962C8B-B14F-4D97-AF65-F5344CB8AC3E}">
        <p14:creationId xmlns:p14="http://schemas.microsoft.com/office/powerpoint/2010/main" val="9841745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C2009B-D79C-A64F-883C-0FC40364A3DB}"/>
              </a:ext>
            </a:extLst>
          </p:cNvPr>
          <p:cNvSpPr>
            <a:spLocks noGrp="1"/>
          </p:cNvSpPr>
          <p:nvPr>
            <p:ph type="title"/>
          </p:nvPr>
        </p:nvSpPr>
        <p:spPr/>
        <p:txBody>
          <a:bodyPr/>
          <a:lstStyle/>
          <a:p>
            <a:r>
              <a:rPr lang="en-US" dirty="0"/>
              <a:t>Priesthood?</a:t>
            </a:r>
          </a:p>
        </p:txBody>
      </p:sp>
      <p:sp>
        <p:nvSpPr>
          <p:cNvPr id="3" name="Content Placeholder 2">
            <a:extLst>
              <a:ext uri="{FF2B5EF4-FFF2-40B4-BE49-F238E27FC236}">
                <a16:creationId xmlns:a16="http://schemas.microsoft.com/office/drawing/2014/main" id="{89D420E5-1647-784D-A850-1D27071A87E4}"/>
              </a:ext>
            </a:extLst>
          </p:cNvPr>
          <p:cNvSpPr>
            <a:spLocks noGrp="1"/>
          </p:cNvSpPr>
          <p:nvPr>
            <p:ph idx="1"/>
          </p:nvPr>
        </p:nvSpPr>
        <p:spPr/>
        <p:txBody>
          <a:bodyPr/>
          <a:lstStyle/>
          <a:p>
            <a:r>
              <a:rPr lang="en-US" dirty="0"/>
              <a:t>What do you think of when you think of a priest?</a:t>
            </a:r>
          </a:p>
        </p:txBody>
      </p:sp>
    </p:spTree>
    <p:extLst>
      <p:ext uri="{BB962C8B-B14F-4D97-AF65-F5344CB8AC3E}">
        <p14:creationId xmlns:p14="http://schemas.microsoft.com/office/powerpoint/2010/main" val="36431586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77BAA-4F86-5247-94AC-AE5BD5EAE02E}"/>
              </a:ext>
            </a:extLst>
          </p:cNvPr>
          <p:cNvSpPr>
            <a:spLocks noGrp="1"/>
          </p:cNvSpPr>
          <p:nvPr>
            <p:ph type="title"/>
          </p:nvPr>
        </p:nvSpPr>
        <p:spPr/>
        <p:txBody>
          <a:bodyPr/>
          <a:lstStyle/>
          <a:p>
            <a:r>
              <a:rPr lang="en-US" dirty="0"/>
              <a:t>Genesis Creation stories revisited</a:t>
            </a:r>
            <a:br>
              <a:rPr lang="en-US" dirty="0"/>
            </a:br>
            <a:endParaRPr lang="en-US" dirty="0"/>
          </a:p>
        </p:txBody>
      </p:sp>
      <p:sp>
        <p:nvSpPr>
          <p:cNvPr id="3" name="Content Placeholder 2">
            <a:extLst>
              <a:ext uri="{FF2B5EF4-FFF2-40B4-BE49-F238E27FC236}">
                <a16:creationId xmlns:a16="http://schemas.microsoft.com/office/drawing/2014/main" id="{1E7BE830-7868-C54A-A673-31516E4D7B8F}"/>
              </a:ext>
            </a:extLst>
          </p:cNvPr>
          <p:cNvSpPr>
            <a:spLocks noGrp="1"/>
          </p:cNvSpPr>
          <p:nvPr>
            <p:ph idx="1"/>
          </p:nvPr>
        </p:nvSpPr>
        <p:spPr/>
        <p:txBody>
          <a:bodyPr/>
          <a:lstStyle/>
          <a:p>
            <a:r>
              <a:rPr lang="en-US" dirty="0"/>
              <a:t>Genesis 1—God creates a place to rest; Sabbath is the temple</a:t>
            </a:r>
          </a:p>
          <a:p>
            <a:pPr marL="0" indent="0">
              <a:buNone/>
            </a:pPr>
            <a:endParaRPr lang="en-US" dirty="0"/>
          </a:p>
          <a:p>
            <a:r>
              <a:rPr lang="en-US" dirty="0"/>
              <a:t>Genesis 2—The garden appears to be like a temple garden</a:t>
            </a:r>
          </a:p>
          <a:p>
            <a:endParaRPr lang="en-US" dirty="0"/>
          </a:p>
          <a:p>
            <a:r>
              <a:rPr lang="en-US" dirty="0"/>
              <a:t>If creation is a temple, then who is the priest of this temple?</a:t>
            </a:r>
          </a:p>
        </p:txBody>
      </p:sp>
    </p:spTree>
    <p:extLst>
      <p:ext uri="{BB962C8B-B14F-4D97-AF65-F5344CB8AC3E}">
        <p14:creationId xmlns:p14="http://schemas.microsoft.com/office/powerpoint/2010/main" val="1047284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7439F-AE4D-A040-B73E-5C44B492BCC2}"/>
              </a:ext>
            </a:extLst>
          </p:cNvPr>
          <p:cNvSpPr>
            <a:spLocks noGrp="1"/>
          </p:cNvSpPr>
          <p:nvPr>
            <p:ph type="title"/>
          </p:nvPr>
        </p:nvSpPr>
        <p:spPr/>
        <p:txBody>
          <a:bodyPr/>
          <a:lstStyle/>
          <a:p>
            <a:r>
              <a:rPr lang="en-US" dirty="0"/>
              <a:t>Priesthood</a:t>
            </a:r>
          </a:p>
        </p:txBody>
      </p:sp>
      <p:sp>
        <p:nvSpPr>
          <p:cNvPr id="3" name="Content Placeholder 2">
            <a:extLst>
              <a:ext uri="{FF2B5EF4-FFF2-40B4-BE49-F238E27FC236}">
                <a16:creationId xmlns:a16="http://schemas.microsoft.com/office/drawing/2014/main" id="{36C910BA-5DBA-D94B-A1F6-B0FE323FF8D3}"/>
              </a:ext>
            </a:extLst>
          </p:cNvPr>
          <p:cNvSpPr>
            <a:spLocks noGrp="1"/>
          </p:cNvSpPr>
          <p:nvPr>
            <p:ph idx="1"/>
          </p:nvPr>
        </p:nvSpPr>
        <p:spPr/>
        <p:txBody>
          <a:bodyPr>
            <a:normAutofit fontScale="77500" lnSpcReduction="20000"/>
          </a:bodyPr>
          <a:lstStyle/>
          <a:p>
            <a:pPr marL="0" indent="0">
              <a:buNone/>
            </a:pPr>
            <a:r>
              <a:rPr lang="en-US" dirty="0"/>
              <a:t>Royal Priesthood</a:t>
            </a:r>
          </a:p>
          <a:p>
            <a:pPr marL="914400" lvl="2" indent="0" fontAlgn="base">
              <a:buNone/>
            </a:pPr>
            <a:r>
              <a:rPr lang="en-US" dirty="0"/>
              <a:t>“You are a chosen race, a royal priesthood, a holy nation, a people for his own possession, that you may proclaim the excellencies of him who called you out of darkness into his marvelous light.”</a:t>
            </a:r>
          </a:p>
          <a:p>
            <a:pPr marL="914400" lvl="2" indent="0" fontAlgn="base">
              <a:buNone/>
            </a:pPr>
            <a:r>
              <a:rPr lang="en-US" dirty="0"/>
              <a:t>					 </a:t>
            </a:r>
            <a:r>
              <a:rPr lang="en-US" dirty="0">
                <a:hlinkClick r:id="rId2"/>
              </a:rPr>
              <a:t>1 Peter 2:9–10</a:t>
            </a:r>
            <a:endParaRPr lang="en-US" dirty="0"/>
          </a:p>
          <a:p>
            <a:pPr marL="0" indent="0">
              <a:buNone/>
            </a:pPr>
            <a:r>
              <a:rPr lang="en-US" dirty="0"/>
              <a:t>Priesthood</a:t>
            </a:r>
          </a:p>
          <a:p>
            <a:pPr lvl="1"/>
            <a:r>
              <a:rPr lang="en-US" dirty="0"/>
              <a:t>Relation to creation is in identity, not just our work; who we are, not just what we do</a:t>
            </a:r>
          </a:p>
          <a:p>
            <a:pPr lvl="2"/>
            <a:r>
              <a:rPr lang="en-US" dirty="0"/>
              <a:t>Opens up our </a:t>
            </a:r>
            <a:r>
              <a:rPr lang="en-US" i="1" dirty="0"/>
              <a:t>participation in creation </a:t>
            </a:r>
            <a:r>
              <a:rPr lang="en-US" dirty="0"/>
              <a:t>which is under-discussed in Zizioulas</a:t>
            </a:r>
          </a:p>
          <a:p>
            <a:pPr lvl="1"/>
            <a:r>
              <a:rPr lang="en-US" dirty="0"/>
              <a:t>Creates a culture</a:t>
            </a:r>
          </a:p>
          <a:p>
            <a:pPr lvl="2"/>
            <a:r>
              <a:rPr lang="en-US" dirty="0"/>
              <a:t>Ecology isn’t based on fear, but of love of nature (Remember St. Francis)</a:t>
            </a:r>
          </a:p>
          <a:p>
            <a:pPr lvl="1"/>
            <a:r>
              <a:rPr lang="en-US" dirty="0"/>
              <a:t>Protection of nature not contrary to development of nature</a:t>
            </a:r>
          </a:p>
          <a:p>
            <a:pPr lvl="2"/>
            <a:r>
              <a:rPr lang="en-US" dirty="0"/>
              <a:t>“  . . .the material world he takes in his hands is transformed into something better than what it is naturally. Nature must be improved through human intervention; it is not to be preserved as it is. In the Eucharist we do not offer to God simply grain or wheat and grapes but bread and wine: natural elements developed and transformed through human labor, in our hands. (170).”</a:t>
            </a:r>
          </a:p>
          <a:p>
            <a:pPr lvl="1"/>
            <a:endParaRPr lang="en-US" dirty="0"/>
          </a:p>
        </p:txBody>
      </p:sp>
    </p:spTree>
    <p:extLst>
      <p:ext uri="{BB962C8B-B14F-4D97-AF65-F5344CB8AC3E}">
        <p14:creationId xmlns:p14="http://schemas.microsoft.com/office/powerpoint/2010/main" val="9161875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E480F-EB90-954A-B3EE-CA57287F4914}"/>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84C41C2C-B033-534E-8762-8644786C2C8E}"/>
              </a:ext>
            </a:extLst>
          </p:cNvPr>
          <p:cNvSpPr>
            <a:spLocks noGrp="1"/>
          </p:cNvSpPr>
          <p:nvPr>
            <p:ph idx="1"/>
          </p:nvPr>
        </p:nvSpPr>
        <p:spPr/>
        <p:txBody>
          <a:bodyPr/>
          <a:lstStyle/>
          <a:p>
            <a:pPr marL="0" indent="0">
              <a:buNone/>
            </a:pPr>
            <a:r>
              <a:rPr lang="en-US" dirty="0"/>
              <a:t>“In our Western culture we did everything to desacralize life, to fill our societies with legislators, moralists, and thinkers, and we undermined the fact that the human being is also, or rather primarily, a </a:t>
            </a:r>
            <a:r>
              <a:rPr lang="en-US" i="1" dirty="0"/>
              <a:t>liturgical </a:t>
            </a:r>
            <a:r>
              <a:rPr lang="en-US" dirty="0"/>
              <a:t>being faced from the moment of birth with a world that he or she must treat either as a sacred gift or as raw material for exploitation and use. We are all born priests, and unless we remain so throughout our lives we are bound to suffer the ecological consequences we are now experiencing. (171)”</a:t>
            </a:r>
          </a:p>
        </p:txBody>
      </p:sp>
    </p:spTree>
    <p:extLst>
      <p:ext uri="{BB962C8B-B14F-4D97-AF65-F5344CB8AC3E}">
        <p14:creationId xmlns:p14="http://schemas.microsoft.com/office/powerpoint/2010/main" val="13589668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F8E5D-3A99-FA42-A0CC-7BFF9D4E5540}"/>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78333983-2E75-3245-9118-4F0371DE4049}"/>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1773540688"/>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2578</TotalTime>
  <Words>492</Words>
  <Application>Microsoft Macintosh PowerPoint</Application>
  <PresentationFormat>Widescreen</PresentationFormat>
  <Paragraphs>44</Paragraphs>
  <Slides>8</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Gill Sans MT</vt:lpstr>
      <vt:lpstr>Gallery</vt:lpstr>
      <vt:lpstr>What are humans in Creation? Priests or Proprietors?</vt:lpstr>
      <vt:lpstr>What are the Models for how we see ourselves in relationship with the rest of creation?</vt:lpstr>
      <vt:lpstr>Stewardship: Most common model</vt:lpstr>
      <vt:lpstr>Priesthood?</vt:lpstr>
      <vt:lpstr>Genesis Creation stories revisited </vt:lpstr>
      <vt:lpstr>Priesthood</vt:lpstr>
      <vt:lpstr>Conclusion</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are humans in Creation? Priests or Proprieters?</dc:title>
  <dc:creator>Eric Howell</dc:creator>
  <cp:lastModifiedBy>Eric Howell</cp:lastModifiedBy>
  <cp:revision>9</cp:revision>
  <cp:lastPrinted>2020-10-04T15:47:37Z</cp:lastPrinted>
  <dcterms:created xsi:type="dcterms:W3CDTF">2020-10-02T20:49:07Z</dcterms:created>
  <dcterms:modified xsi:type="dcterms:W3CDTF">2020-10-04T15:47:45Z</dcterms:modified>
</cp:coreProperties>
</file>